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3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6" name="Shape 2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" name="Shape 27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4" name="Shape 3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5" name="Shape 3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0" name="Shape 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8" name="Shape 5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9" name="Shape 5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6" name="Shape 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7" name="Shape 6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4" name="Shape 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 txBox="1"/>
          <p:nvPr>
            <p:ph idx="1" type="subTitle"/>
          </p:nvPr>
        </p:nvSpPr>
        <p:spPr>
          <a:xfrm>
            <a:off y="2840053" x="6858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marL="0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9" name="Shape 9"/>
          <p:cNvSpPr txBox="1"/>
          <p:nvPr>
            <p:ph type="ctrTitle"/>
          </p:nvPr>
        </p:nvSpPr>
        <p:spPr>
          <a:xfrm>
            <a:off y="1583342" x="685800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indent="304800">
              <a:buSzPct val="100000"/>
              <a:defRPr sz="4800"/>
            </a:lvl1pPr>
            <a:lvl2pPr algn="ctr" indent="304800">
              <a:buSzPct val="100000"/>
              <a:defRPr sz="4800"/>
            </a:lvl2pPr>
            <a:lvl3pPr algn="ctr" indent="304800">
              <a:buSzPct val="100000"/>
              <a:defRPr sz="4800"/>
            </a:lvl3pPr>
            <a:lvl4pPr algn="ctr" indent="304800">
              <a:buSzPct val="100000"/>
              <a:defRPr sz="4800"/>
            </a:lvl4pPr>
            <a:lvl5pPr algn="ctr" indent="304800">
              <a:buSzPct val="100000"/>
              <a:defRPr sz="4800"/>
            </a:lvl5pPr>
            <a:lvl6pPr algn="ctr" indent="304800">
              <a:buSzPct val="100000"/>
              <a:defRPr sz="4800"/>
            </a:lvl6pPr>
            <a:lvl7pPr algn="ctr" indent="304800">
              <a:buSzPct val="100000"/>
              <a:defRPr sz="4800"/>
            </a:lvl7pPr>
            <a:lvl8pPr algn="ctr" indent="304800">
              <a:buSzPct val="100000"/>
              <a:defRPr sz="4800"/>
            </a:lvl8pPr>
            <a:lvl9pPr algn="ctr" indent="304800">
              <a:buSzPct val="100000"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3" name="Shape 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19" name="Shape 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" name="Shape 20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0"/>
              </a:spcBef>
              <a:buClr>
                <a:schemeClr val="dk1"/>
              </a:buClr>
              <a:buSzPct val="1000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t="50%" b="50%" r="50%" l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SzPct val="100000"/>
              <a:defRPr sz="3000"/>
            </a:lvl1pPr>
            <a:lvl2pPr indent="-133350" marL="742950">
              <a:spcBef>
                <a:spcPts val="480"/>
              </a:spcBef>
              <a:buSzPct val="100000"/>
              <a:defRPr sz="2400"/>
            </a:lvl2pPr>
            <a:lvl3pPr indent="-76200" marL="1143000">
              <a:spcBef>
                <a:spcPts val="480"/>
              </a:spcBef>
              <a:buSzPct val="100000"/>
              <a:defRPr sz="2400"/>
            </a:lvl3pPr>
            <a:lvl4pPr indent="-114300" marL="1600200">
              <a:spcBef>
                <a:spcPts val="360"/>
              </a:spcBef>
              <a:buSzPct val="100000"/>
              <a:defRPr sz="1800"/>
            </a:lvl4pPr>
            <a:lvl5pPr indent="-114300" marL="2057400">
              <a:spcBef>
                <a:spcPts val="360"/>
              </a:spcBef>
              <a:buSzPct val="100000"/>
              <a:defRPr sz="1800"/>
            </a:lvl5pPr>
            <a:lvl6pPr indent="-114300" marL="2514600">
              <a:spcBef>
                <a:spcPts val="360"/>
              </a:spcBef>
              <a:buSzPct val="100000"/>
              <a:defRPr sz="1800"/>
            </a:lvl6pPr>
            <a:lvl7pPr indent="-114300" marL="2971800">
              <a:spcBef>
                <a:spcPts val="360"/>
              </a:spcBef>
              <a:buSzPct val="100000"/>
              <a:defRPr sz="1800"/>
            </a:lvl7pPr>
            <a:lvl8pPr indent="-114300" marL="3429000">
              <a:spcBef>
                <a:spcPts val="360"/>
              </a:spcBef>
              <a:buSzPct val="100000"/>
              <a:defRPr sz="1800"/>
            </a:lvl8pPr>
            <a:lvl9pPr indent="-114300" marL="3886200">
              <a:spcBef>
                <a:spcPts val="360"/>
              </a:spcBef>
              <a:buSzPct val="100000"/>
              <a:defRPr sz="18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3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type="ctrTitle"/>
          </p:nvPr>
        </p:nvSpPr>
        <p:spPr>
          <a:xfrm>
            <a:off y="578328" x="685800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l" indent="0" marL="1828800">
              <a:buNone/>
            </a:pPr>
            <a:r>
              <a:rPr lang="en"/>
              <a:t> La Mansion</a:t>
            </a:r>
          </a:p>
        </p:txBody>
      </p:sp>
      <p:sp>
        <p:nvSpPr>
          <p:cNvPr id="24" name="Shape 24"/>
          <p:cNvSpPr txBox="1"/>
          <p:nvPr>
            <p:ph idx="1" type="subTitle"/>
          </p:nvPr>
        </p:nvSpPr>
        <p:spPr>
          <a:xfrm>
            <a:off y="1788557" x="685800"/>
            <a:ext cy="703500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Por Alex Johnson</a:t>
            </a:r>
          </a:p>
        </p:txBody>
      </p:sp>
      <p:sp>
        <p:nvSpPr>
          <p:cNvPr id="25" name="Shape 25"/>
          <p:cNvSpPr/>
          <p:nvPr/>
        </p:nvSpPr>
        <p:spPr>
          <a:xfrm>
            <a:off y="2492050" x="1854250"/>
            <a:ext cy="2558524" cx="51359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B4A7D6"/>
        </a:solidFill>
      </p:bgPr>
    </p:bg>
    <p:spTree>
      <p:nvGrpSpPr>
        <p:cNvPr id="29" name="Shape 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y="194353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>
                <a:latin typeface="Lobster"/>
                <a:ea typeface="Lobster"/>
                <a:cs typeface="Lobster"/>
                <a:sym typeface="Lobster"/>
              </a:rPr>
              <a:t>La Cocina </a:t>
            </a:r>
          </a:p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una cocina. Es grande y es muy bonita.</a:t>
            </a:r>
          </a:p>
        </p:txBody>
      </p:sp>
      <p:sp>
        <p:nvSpPr>
          <p:cNvPr id="32" name="Shape 32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33" name="Shape 33"/>
          <p:cNvSpPr/>
          <p:nvPr/>
        </p:nvSpPr>
        <p:spPr>
          <a:xfrm>
            <a:off y="1200150" x="4692275"/>
            <a:ext cy="3725700" cx="3994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B6D7A8"/>
        </a:solidFill>
      </p:bgPr>
    </p:bg>
    <p:spTree>
      <p:nvGrpSpPr>
        <p:cNvPr id="37" name="Shape 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Lobster"/>
                <a:ea typeface="Lobster"/>
                <a:cs typeface="Lobster"/>
                <a:sym typeface="Lobster"/>
              </a:rPr>
              <a:t>El Comedor</a:t>
            </a:r>
            <a:r>
              <a:rPr lang="en"/>
              <a:t> </a:t>
            </a:r>
          </a:p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y="1200150" x="387475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Comedor. Es lujoso y muy bello.  </a:t>
            </a:r>
          </a:p>
        </p:txBody>
      </p:sp>
      <p:sp>
        <p:nvSpPr>
          <p:cNvPr id="40" name="Shape 40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41" name="Shape 41"/>
          <p:cNvSpPr/>
          <p:nvPr/>
        </p:nvSpPr>
        <p:spPr>
          <a:xfrm>
            <a:off y="1200150" x="4692275"/>
            <a:ext cy="3725700" cx="39944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C9DAF8"/>
        </a:solidFill>
      </p:bgPr>
    </p:bg>
    <p:spTree>
      <p:nvGrpSpPr>
        <p:cNvPr id="45" name="Shape 4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Lobster"/>
                <a:ea typeface="Lobster"/>
                <a:cs typeface="Lobster"/>
                <a:sym typeface="Lobster"/>
              </a:rPr>
              <a:t>La Sala</a:t>
            </a:r>
          </a:p>
        </p:txBody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48" name="Shape 48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una Sala. Es pequeña y muy moderna.</a:t>
            </a:r>
          </a:p>
          <a:p>
            <a:pPr>
              <a:buNone/>
            </a:pPr>
            <a:r>
              <a:rPr lang="en"/>
              <a:t> </a:t>
            </a:r>
          </a:p>
        </p:txBody>
      </p:sp>
      <p:sp>
        <p:nvSpPr>
          <p:cNvPr id="49" name="Shape 49"/>
          <p:cNvSpPr/>
          <p:nvPr/>
        </p:nvSpPr>
        <p:spPr>
          <a:xfrm>
            <a:off y="1200150" x="457199"/>
            <a:ext cy="3829223" cx="399450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4CCCC"/>
        </a:solidFill>
      </p:bgPr>
    </p:bg>
    <p:spTree>
      <p:nvGrpSpPr>
        <p:cNvPr id="53" name="Shape 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Lobster"/>
                <a:ea typeface="Lobster"/>
                <a:cs typeface="Lobster"/>
                <a:sym typeface="Lobster"/>
              </a:rPr>
              <a:t>El Bano </a:t>
            </a:r>
          </a:p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6" name="Shape 56"/>
          <p:cNvSpPr txBox="1"/>
          <p:nvPr>
            <p:ph idx="2" type="body"/>
          </p:nvPr>
        </p:nvSpPr>
        <p:spPr>
          <a:xfrm>
            <a:off y="1200150" x="4634098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bano. Es fabuloso y muy nuevo.  </a:t>
            </a:r>
          </a:p>
        </p:txBody>
      </p:sp>
      <p:sp>
        <p:nvSpPr>
          <p:cNvPr id="57" name="Shape 57"/>
          <p:cNvSpPr/>
          <p:nvPr/>
        </p:nvSpPr>
        <p:spPr>
          <a:xfrm>
            <a:off y="1200150" x="457200"/>
            <a:ext cy="3725699" cx="39944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2CC"/>
        </a:solidFill>
      </p:bgPr>
    </p:bg>
    <p:spTree>
      <p:nvGrpSpPr>
        <p:cNvPr id="61" name="Shape 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Patio </a:t>
            </a:r>
          </a:p>
        </p:txBody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64" name="Shape 64"/>
          <p:cNvSpPr txBox="1"/>
          <p:nvPr>
            <p:ph idx="2" type="body"/>
          </p:nvPr>
        </p:nvSpPr>
        <p:spPr>
          <a:xfrm>
            <a:off y="1200150" x="4800248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un Patio. Es muy moderno y magnífico.   </a:t>
            </a:r>
          </a:p>
          <a:p>
            <a:r>
              <a:t/>
            </a:r>
          </a:p>
        </p:txBody>
      </p:sp>
      <p:sp>
        <p:nvSpPr>
          <p:cNvPr id="65" name="Shape 65"/>
          <p:cNvSpPr/>
          <p:nvPr/>
        </p:nvSpPr>
        <p:spPr>
          <a:xfrm>
            <a:off y="1200150" x="457200"/>
            <a:ext cy="3725700" cx="39944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EAD1DC"/>
        </a:solidFill>
      </p:bgPr>
    </p:bg>
    <p:spTree>
      <p:nvGrpSpPr>
        <p:cNvPr id="69" name="Shape 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0" name="Shape 7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Cuarto</a:t>
            </a:r>
          </a:p>
        </p:txBody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72" name="Shape 72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cuarto. Es muy bello y lujoso.</a:t>
            </a:r>
          </a:p>
        </p:txBody>
      </p:sp>
      <p:sp>
        <p:nvSpPr>
          <p:cNvPr id="73" name="Shape 73"/>
          <p:cNvSpPr/>
          <p:nvPr/>
        </p:nvSpPr>
        <p:spPr>
          <a:xfrm>
            <a:off y="1110950" x="457200"/>
            <a:ext cy="3814899" cx="39944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434343"/>
        </a:solidFill>
      </p:bgPr>
    </p:bg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FDFDFD"/>
                </a:solidFill>
              </a:rPr>
              <a:t>La Jardin </a:t>
            </a:r>
          </a:p>
        </p:txBody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80" name="Shape 80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>
                <a:solidFill>
                  <a:schemeClr val="lt1"/>
                </a:solidFill>
              </a:rPr>
              <a:t>Es una jardin. Es pretty y muy lujoso.</a:t>
            </a:r>
            <a:r>
              <a:rPr lang="en"/>
              <a:t> </a:t>
            </a:r>
          </a:p>
        </p:txBody>
      </p:sp>
      <p:sp>
        <p:nvSpPr>
          <p:cNvPr id="81" name="Shape 81"/>
          <p:cNvSpPr/>
          <p:nvPr/>
        </p:nvSpPr>
        <p:spPr>
          <a:xfrm>
            <a:off y="1200150" x="457200"/>
            <a:ext cy="3671924" cx="39944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2"/>
        </a:solidFill>
      </p:bgPr>
    </p:bg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Garaje </a:t>
            </a:r>
          </a:p>
        </p:txBody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88" name="Shape 88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garaje. Muy estupendo y impresionante. </a:t>
            </a:r>
          </a:p>
        </p:txBody>
      </p:sp>
      <p:sp>
        <p:nvSpPr>
          <p:cNvPr id="89" name="Shape 89"/>
          <p:cNvSpPr/>
          <p:nvPr/>
        </p:nvSpPr>
        <p:spPr>
          <a:xfrm>
            <a:off y="1200150" x="457200"/>
            <a:ext cy="3725700" cx="3994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light-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